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8" r:id="rId18"/>
    <p:sldId id="274" r:id="rId19"/>
    <p:sldId id="275" r:id="rId20"/>
    <p:sldId id="276" r:id="rId21"/>
    <p:sldId id="277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8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2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0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3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0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1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08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60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2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2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5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전자약정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6070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간편인증등록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231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" y="774848"/>
            <a:ext cx="2885577" cy="2164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76" y="783075"/>
            <a:ext cx="2902226" cy="21766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724" y="782523"/>
            <a:ext cx="2903699" cy="21777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7" y="783317"/>
            <a:ext cx="2910177" cy="21826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685" y="3914722"/>
            <a:ext cx="2894275" cy="21707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7" y="3547512"/>
            <a:ext cx="2178844" cy="2905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85" y="3547512"/>
            <a:ext cx="2177775" cy="2903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49" y="3553002"/>
            <a:ext cx="2177774" cy="29036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0946" y="584703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10946" y="605276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530" y="607880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75413" y="296221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973128" y="1611377"/>
            <a:ext cx="493147" cy="126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292509" y="2962213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589572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974632" y="4493007"/>
            <a:ext cx="548588" cy="193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364664" y="610166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5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782323"/>
            <a:ext cx="2902226" cy="2176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6" y="782322"/>
            <a:ext cx="2902227" cy="21766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967" y="783316"/>
            <a:ext cx="2910177" cy="2182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698" y="780845"/>
            <a:ext cx="2903915" cy="21779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3898211"/>
            <a:ext cx="2902226" cy="217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4" y="3898214"/>
            <a:ext cx="2902229" cy="2176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916" y="3902968"/>
            <a:ext cx="2940276" cy="22052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222" y="3893402"/>
            <a:ext cx="2907724" cy="21807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75589" y="4269350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385360" y="60627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57531" y="1181115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84571" y="295214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38968" y="1215751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96333" y="29432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69047" y="1199356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681468" y="294323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0815193" y="12024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49966" y="29292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048706" y="4220337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261788" y="4269350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모바일앱</a:t>
            </a:r>
            <a:r>
              <a:rPr lang="ko-KR" altLang="en-US" b="1" dirty="0" smtClean="0"/>
              <a:t> 삭제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930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124" y="781094"/>
            <a:ext cx="2892391" cy="21692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031" y="779460"/>
            <a:ext cx="2879315" cy="2159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5808" y="770418"/>
            <a:ext cx="2872740" cy="21545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/>
              <a:t>모바일앱</a:t>
            </a:r>
            <a:r>
              <a:rPr lang="ko-KR" altLang="en-US" sz="1400" b="1" dirty="0" smtClean="0"/>
              <a:t> 삭제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1935" y="950463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84573" y="1110554"/>
            <a:ext cx="370308" cy="200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596939" y="2883917"/>
            <a:ext cx="442162" cy="141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모바일앱</a:t>
            </a:r>
            <a:r>
              <a:rPr lang="ko-KR" altLang="en-US" b="1" dirty="0" smtClean="0"/>
              <a:t>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12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522" y="781495"/>
            <a:ext cx="2895600" cy="2171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779" y="781494"/>
            <a:ext cx="2895601" cy="2171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251" y="780408"/>
            <a:ext cx="2886907" cy="21651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1195" y="780921"/>
            <a:ext cx="2886323" cy="21647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53" y="3911740"/>
            <a:ext cx="2902226" cy="217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950" y="3911740"/>
            <a:ext cx="2902227" cy="21766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9805" y="3910747"/>
            <a:ext cx="2894275" cy="21707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5750" y="3916127"/>
            <a:ext cx="2897212" cy="217290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모바일앱</a:t>
            </a:r>
            <a:r>
              <a:rPr lang="ko-KR" altLang="en-US" sz="1400" b="1" dirty="0" smtClean="0"/>
              <a:t> 설치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(1/2</a:t>
            </a:r>
            <a:r>
              <a:rPr lang="en-US" altLang="ko-KR" sz="1400" b="1" dirty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84942" y="1471834"/>
            <a:ext cx="1034155" cy="250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729212" y="605276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37853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796832" y="195289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658269" y="2906395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702215" y="605276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323528" y="607531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702215" y="290638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98206" y="55522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모바일앱</a:t>
            </a:r>
            <a:r>
              <a:rPr lang="ko-KR" altLang="en-US" sz="1400" b="1" dirty="0" smtClean="0"/>
              <a:t> 설치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450" y="811435"/>
            <a:ext cx="2902228" cy="21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간편인증등록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설치후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329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" y="774848"/>
            <a:ext cx="2885577" cy="2164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76" y="783075"/>
            <a:ext cx="2902226" cy="21766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724" y="782523"/>
            <a:ext cx="2903699" cy="21777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7" y="783317"/>
            <a:ext cx="2910177" cy="21826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685" y="3914722"/>
            <a:ext cx="2894275" cy="21707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7" y="3547512"/>
            <a:ext cx="2178844" cy="2905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85" y="3547512"/>
            <a:ext cx="2177775" cy="2903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49" y="3553002"/>
            <a:ext cx="2177774" cy="29036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5" y="55522"/>
            <a:ext cx="325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설치후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0946" y="584703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10946" y="605276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530" y="607880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75413" y="296221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973128" y="1611377"/>
            <a:ext cx="493147" cy="126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292509" y="2962213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589572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974632" y="4493007"/>
            <a:ext cx="548588" cy="193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364664" y="610166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255" y="4027673"/>
            <a:ext cx="2948941" cy="22117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256" y="811303"/>
            <a:ext cx="2948940" cy="22117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9269" y="809915"/>
            <a:ext cx="2937836" cy="22033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5142" y="817248"/>
            <a:ext cx="2986720" cy="22400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04" y="4026285"/>
            <a:ext cx="2937838" cy="220337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9267" y="4026286"/>
            <a:ext cx="2937837" cy="22033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7339" y="4040688"/>
            <a:ext cx="2995637" cy="22467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297" y="809917"/>
            <a:ext cx="2937838" cy="22033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3032439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707170" y="121605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091162" y="91938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32495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533506" y="6199930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15904" y="299269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31722" y="619029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21482" y="624984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949214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643627" y="498469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401612" y="303245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782323"/>
            <a:ext cx="2902226" cy="2176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6" y="782322"/>
            <a:ext cx="2902227" cy="21766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967" y="783316"/>
            <a:ext cx="2910177" cy="2182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698" y="780845"/>
            <a:ext cx="2903915" cy="21779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3898211"/>
            <a:ext cx="2902226" cy="217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4" y="3898214"/>
            <a:ext cx="2902229" cy="2176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916" y="3902968"/>
            <a:ext cx="2940276" cy="22052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222" y="3893402"/>
            <a:ext cx="2907724" cy="21807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757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설치후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75589" y="4269350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385360" y="60627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57531" y="1181115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84571" y="295214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38968" y="1215751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96333" y="29432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69047" y="1199356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681468" y="294323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0815193" y="12024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49966" y="29292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048706" y="4220337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261788" y="4269350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6" y="787625"/>
            <a:ext cx="2902227" cy="21766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간편인증등록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설치후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(3/3</a:t>
            </a:r>
            <a:r>
              <a:rPr lang="en-US" altLang="ko-KR" sz="1400" b="1" dirty="0"/>
              <a:t>)</a:t>
            </a:r>
            <a:endParaRPr lang="en-US" altLang="ko-KR" sz="1400" b="1" dirty="0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인증관리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인증서가져오기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653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" y="774848"/>
            <a:ext cx="2885577" cy="21641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138" y="774849"/>
            <a:ext cx="2885577" cy="2164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9302" y="774446"/>
            <a:ext cx="2882357" cy="2161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8" y="3516863"/>
            <a:ext cx="5116768" cy="29315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96" y="3538380"/>
            <a:ext cx="2665702" cy="31381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5" y="55522"/>
            <a:ext cx="325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인증관리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인증서가져오기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11254" y="916285"/>
            <a:ext cx="399384" cy="141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22143" y="4664311"/>
            <a:ext cx="597850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640898" y="6094711"/>
            <a:ext cx="419860" cy="131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75413" y="296221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87251" y="2940485"/>
            <a:ext cx="493147" cy="126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514931" y="6383003"/>
            <a:ext cx="397271" cy="1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8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8" y="414151"/>
            <a:ext cx="4222143" cy="2330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19" y="414151"/>
            <a:ext cx="2781639" cy="171024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00683" y="775334"/>
            <a:ext cx="2888450" cy="2166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257" y="4124378"/>
            <a:ext cx="2851368" cy="2138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1041" y="4124378"/>
            <a:ext cx="2851368" cy="213852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5" y="55522"/>
            <a:ext cx="325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인증관리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인증서가져오기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76080" y="1422461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194971" y="6225870"/>
            <a:ext cx="597850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4968825" y="142474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878811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9922187" y="2946312"/>
            <a:ext cx="509923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895036" y="6229957"/>
            <a:ext cx="397271" cy="1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8475684" y="142474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134928" y="1422461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40241" y="1423446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134928" y="2290237"/>
            <a:ext cx="504905" cy="2382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701996" y="1809832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116870" y="135945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2" y="4036483"/>
            <a:ext cx="3058101" cy="2293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707" y="4053499"/>
            <a:ext cx="3040378" cy="22802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14" y="3673452"/>
            <a:ext cx="2279153" cy="303887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3252" y="4055606"/>
            <a:ext cx="3057228" cy="22929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4" y="793266"/>
            <a:ext cx="3058100" cy="229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2845" y="793267"/>
            <a:ext cx="3058103" cy="22935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7995" y="793266"/>
            <a:ext cx="3058102" cy="229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359" y="791050"/>
            <a:ext cx="3040378" cy="228028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27621" y="3098019"/>
            <a:ext cx="399384" cy="169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847535" y="2043702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62690" y="1178335"/>
            <a:ext cx="1066910" cy="38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34436" y="1240063"/>
            <a:ext cx="723679" cy="191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907755" y="3050313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515543" y="631962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503702" y="6351429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713640" y="623530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452" y="825329"/>
            <a:ext cx="3051540" cy="22886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874" y="825329"/>
            <a:ext cx="3051542" cy="22886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(3/3)</a:t>
            </a:r>
            <a:endParaRPr lang="en-US" altLang="ko-KR" sz="1400" b="1" dirty="0"/>
          </a:p>
        </p:txBody>
      </p:sp>
      <p:sp>
        <p:nvSpPr>
          <p:cNvPr id="23" name="오른쪽 화살표 22"/>
          <p:cNvSpPr/>
          <p:nvPr/>
        </p:nvSpPr>
        <p:spPr>
          <a:xfrm>
            <a:off x="3038637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499061" y="3102491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64598" y="312634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전자약정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16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03" y="809914"/>
            <a:ext cx="2937839" cy="22033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750" y="809914"/>
            <a:ext cx="2937840" cy="22033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3897" y="809914"/>
            <a:ext cx="2937840" cy="22033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538" y="809915"/>
            <a:ext cx="2937840" cy="22033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01" y="3946025"/>
            <a:ext cx="2937841" cy="22033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749" y="3946025"/>
            <a:ext cx="2937841" cy="2203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350" y="3946532"/>
            <a:ext cx="2941893" cy="22064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2278" y="3944205"/>
            <a:ext cx="2923280" cy="21924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 </a:t>
            </a:r>
            <a:r>
              <a:rPr lang="en-US" altLang="ko-KR" sz="1400" b="1" dirty="0" smtClean="0"/>
              <a:t>(</a:t>
            </a:r>
            <a:r>
              <a:rPr lang="en-US" altLang="ko-KR" sz="1400" b="1" dirty="0" smtClean="0"/>
              <a:t>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3032439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66521" y="1871410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32495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22289" y="6142945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477366" y="300859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66829" y="614321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21482" y="608287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949214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643627" y="492108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425465" y="300064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430965" y="2976794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87318" y="120497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993123" y="239104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338825" y="4207115"/>
            <a:ext cx="605024" cy="112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38825" y="4529448"/>
            <a:ext cx="605024" cy="112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127144" y="4559374"/>
            <a:ext cx="521805" cy="184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054" y="797682"/>
            <a:ext cx="3040777" cy="2280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023" y="797683"/>
            <a:ext cx="3040779" cy="22805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0858" y="798873"/>
            <a:ext cx="3050313" cy="22877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386" y="797523"/>
            <a:ext cx="3039501" cy="22796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762" y="4054472"/>
            <a:ext cx="3037784" cy="22783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3534" y="4059277"/>
            <a:ext cx="3076219" cy="230716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(2/2</a:t>
            </a:r>
            <a:r>
              <a:rPr lang="en-US" altLang="ko-KR" sz="1400" b="1" dirty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615085" y="3078635"/>
            <a:ext cx="399384" cy="169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831633" y="2027800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62690" y="1178335"/>
            <a:ext cx="1066910" cy="38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34436" y="1240063"/>
            <a:ext cx="723679" cy="191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907755" y="3050313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531445" y="6335526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503702" y="6351429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713640" y="623530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설정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간편인증등록 해지하기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447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516" y="806999"/>
            <a:ext cx="2914517" cy="218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3625" y="778466"/>
            <a:ext cx="2914518" cy="21858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561" y="807000"/>
            <a:ext cx="2914518" cy="21858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1807" y="810084"/>
            <a:ext cx="2939205" cy="22044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531" y="3909224"/>
            <a:ext cx="2902226" cy="21766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161" y="3909224"/>
            <a:ext cx="2902226" cy="21766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3231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66213" y="916286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668197" y="299933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55245" y="604481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06582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99266" y="2015187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005393" y="1197025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026080" y="1181115"/>
            <a:ext cx="1105745" cy="393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74345" y="4242877"/>
            <a:ext cx="587478" cy="1382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133</Words>
  <Application>Microsoft Office PowerPoint</Application>
  <PresentationFormat>와이드스크린</PresentationFormat>
  <Paragraphs>24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21</cp:revision>
  <dcterms:created xsi:type="dcterms:W3CDTF">2023-08-29T01:54:22Z</dcterms:created>
  <dcterms:modified xsi:type="dcterms:W3CDTF">2023-08-30T05:09:04Z</dcterms:modified>
</cp:coreProperties>
</file>